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A9647-2D06-48DB-B7DD-520C34F4D7FF}" type="datetimeFigureOut">
              <a:rPr lang="en-GB" smtClean="0"/>
              <a:t>27/03/2017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3C72B-7B93-4EE6-9E31-FEB93A9CC1DA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A9647-2D06-48DB-B7DD-520C34F4D7FF}" type="datetimeFigureOut">
              <a:rPr lang="en-GB" smtClean="0"/>
              <a:t>27/03/2017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3C72B-7B93-4EE6-9E31-FEB93A9CC1D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A9647-2D06-48DB-B7DD-520C34F4D7FF}" type="datetimeFigureOut">
              <a:rPr lang="en-GB" smtClean="0"/>
              <a:t>27/03/2017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3C72B-7B93-4EE6-9E31-FEB93A9CC1D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A9647-2D06-48DB-B7DD-520C34F4D7FF}" type="datetimeFigureOut">
              <a:rPr lang="en-GB" smtClean="0"/>
              <a:t>27/03/2017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3C72B-7B93-4EE6-9E31-FEB93A9CC1D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A9647-2D06-48DB-B7DD-520C34F4D7FF}" type="datetimeFigureOut">
              <a:rPr lang="en-GB" smtClean="0"/>
              <a:t>27/03/2017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3C72B-7B93-4EE6-9E31-FEB93A9CC1DA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A9647-2D06-48DB-B7DD-520C34F4D7FF}" type="datetimeFigureOut">
              <a:rPr lang="en-GB" smtClean="0"/>
              <a:t>27/03/2017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3C72B-7B93-4EE6-9E31-FEB93A9CC1D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A9647-2D06-48DB-B7DD-520C34F4D7FF}" type="datetimeFigureOut">
              <a:rPr lang="en-GB" smtClean="0"/>
              <a:t>27/03/2017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3C72B-7B93-4EE6-9E31-FEB93A9CC1D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A9647-2D06-48DB-B7DD-520C34F4D7FF}" type="datetimeFigureOut">
              <a:rPr lang="en-GB" smtClean="0"/>
              <a:t>27/03/2017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3C72B-7B93-4EE6-9E31-FEB93A9CC1D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A9647-2D06-48DB-B7DD-520C34F4D7FF}" type="datetimeFigureOut">
              <a:rPr lang="en-GB" smtClean="0"/>
              <a:t>27/03/2017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3C72B-7B93-4EE6-9E31-FEB93A9CC1D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A9647-2D06-48DB-B7DD-520C34F4D7FF}" type="datetimeFigureOut">
              <a:rPr lang="en-GB" smtClean="0"/>
              <a:t>27/03/2017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3C72B-7B93-4EE6-9E31-FEB93A9CC1D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A9647-2D06-48DB-B7DD-520C34F4D7FF}" type="datetimeFigureOut">
              <a:rPr lang="en-GB" smtClean="0"/>
              <a:t>27/03/2017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B93C72B-7B93-4EE6-9E31-FEB93A9CC1DA}" type="slidenum">
              <a:rPr lang="en-GB" smtClean="0"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3AA9647-2D06-48DB-B7DD-520C34F4D7FF}" type="datetimeFigureOut">
              <a:rPr lang="en-GB" smtClean="0"/>
              <a:t>27/03/2017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B93C72B-7B93-4EE6-9E31-FEB93A9CC1DA}" type="slidenum">
              <a:rPr lang="en-GB" smtClean="0"/>
              <a:t>‹#›</a:t>
            </a:fld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600" y="188640"/>
            <a:ext cx="7772400" cy="1470025"/>
          </a:xfrm>
        </p:spPr>
        <p:txBody>
          <a:bodyPr>
            <a:normAutofit/>
          </a:bodyPr>
          <a:lstStyle/>
          <a:p>
            <a:r>
              <a:rPr lang="en-GB" sz="4400" dirty="0" smtClean="0">
                <a:solidFill>
                  <a:srgbClr val="FFFF00"/>
                </a:solidFill>
              </a:rPr>
              <a:t>West African Cichlid Convention 2017, </a:t>
            </a:r>
            <a:r>
              <a:rPr lang="en-GB" sz="4400" dirty="0" err="1" smtClean="0">
                <a:solidFill>
                  <a:srgbClr val="FFFF00"/>
                </a:solidFill>
              </a:rPr>
              <a:t>Dulmen</a:t>
            </a:r>
            <a:r>
              <a:rPr lang="en-GB" sz="4400" dirty="0" smtClean="0">
                <a:solidFill>
                  <a:srgbClr val="FFFF00"/>
                </a:solidFill>
              </a:rPr>
              <a:t> Germany.</a:t>
            </a:r>
            <a:endParaRPr lang="en-GB" sz="4400" dirty="0">
              <a:solidFill>
                <a:srgbClr val="FFFF00"/>
              </a:solidFill>
            </a:endParaRPr>
          </a:p>
        </p:txBody>
      </p:sp>
      <p:pic>
        <p:nvPicPr>
          <p:cNvPr id="4" name="Picture 3" descr="IMG_20170317_2159251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4096" y="1700808"/>
            <a:ext cx="3813888" cy="5085184"/>
          </a:xfrm>
          <a:prstGeom prst="rect">
            <a:avLst/>
          </a:prstGeom>
        </p:spPr>
      </p:pic>
      <p:pic>
        <p:nvPicPr>
          <p:cNvPr id="5" name="Picture 4" descr="IMG_20170318_1231129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1676806"/>
            <a:ext cx="3672408" cy="49925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 smtClean="0"/>
              <a:t>One of the most eccentric aquariums I have seen ... But great!</a:t>
            </a:r>
            <a:endParaRPr lang="en-GB" dirty="0"/>
          </a:p>
        </p:txBody>
      </p:sp>
      <p:pic>
        <p:nvPicPr>
          <p:cNvPr id="4" name="Content Placeholder 3" descr="IMG_20170320_10474874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 smtClean="0"/>
              <a:t>I even tried to get myself a job out there</a:t>
            </a:r>
            <a:endParaRPr lang="en-GB" dirty="0"/>
          </a:p>
        </p:txBody>
      </p:sp>
      <p:pic>
        <p:nvPicPr>
          <p:cNvPr id="4" name="Content Placeholder 3" descr="IMG_20170320_10201083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5149" y="2204864"/>
            <a:ext cx="4244843" cy="3183632"/>
          </a:xfrm>
        </p:spPr>
      </p:pic>
      <p:pic>
        <p:nvPicPr>
          <p:cNvPr id="6" name="Picture 5" descr="IMG_20170320_1021346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2204864"/>
            <a:ext cx="4091947" cy="3168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zoo_zajac_19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340768"/>
            <a:ext cx="3652688" cy="274596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4300" dirty="0" smtClean="0"/>
              <a:t>Supposed to be the biggest pet shop in the world. It is certainly massive!</a:t>
            </a:r>
            <a:endParaRPr lang="en-GB" sz="4300" dirty="0"/>
          </a:p>
        </p:txBody>
      </p:sp>
      <p:pic>
        <p:nvPicPr>
          <p:cNvPr id="5" name="Content Placeholder 3" descr="zoo_zajac_2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1916832"/>
            <a:ext cx="3379304" cy="2540442"/>
          </a:xfrm>
          <a:prstGeom prst="rect">
            <a:avLst/>
          </a:prstGeom>
        </p:spPr>
      </p:pic>
      <p:pic>
        <p:nvPicPr>
          <p:cNvPr id="6" name="Picture 5" descr="IMG_20170320_11511852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8064" y="4653136"/>
            <a:ext cx="2747797" cy="2060848"/>
          </a:xfrm>
          <a:prstGeom prst="rect">
            <a:avLst/>
          </a:prstGeom>
        </p:spPr>
      </p:pic>
      <p:pic>
        <p:nvPicPr>
          <p:cNvPr id="7" name="Picture 6" descr="IMG_20170320_114820241_HD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5576" y="3717032"/>
            <a:ext cx="3707904" cy="27809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880" y="18864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>Rows and rows of fish, corals and terrestrial Inverts</a:t>
            </a:r>
            <a:endParaRPr lang="en-GB" dirty="0"/>
          </a:p>
        </p:txBody>
      </p:sp>
      <p:pic>
        <p:nvPicPr>
          <p:cNvPr id="6" name="Content Placeholder 5" descr="IMG_20170320_11211248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268760"/>
            <a:ext cx="3476758" cy="2607568"/>
          </a:xfrm>
        </p:spPr>
      </p:pic>
      <p:pic>
        <p:nvPicPr>
          <p:cNvPr id="7" name="Picture 6" descr="Zoofachhandel-Zajac-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27784" y="2276872"/>
            <a:ext cx="3923294" cy="2612975"/>
          </a:xfrm>
          <a:prstGeom prst="rect">
            <a:avLst/>
          </a:prstGeom>
        </p:spPr>
      </p:pic>
      <p:pic>
        <p:nvPicPr>
          <p:cNvPr id="8" name="Picture 7" descr="IMG_20170320_12020396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36096" y="3933056"/>
            <a:ext cx="3491880" cy="26189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>More Reptiles than anyone could cope with</a:t>
            </a:r>
            <a:endParaRPr lang="en-GB" dirty="0"/>
          </a:p>
        </p:txBody>
      </p:sp>
      <p:pic>
        <p:nvPicPr>
          <p:cNvPr id="6" name="Content Placeholder 5" descr="Terrarienanlage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484784"/>
            <a:ext cx="4762500" cy="3171825"/>
          </a:xfrm>
        </p:spPr>
      </p:pic>
      <p:pic>
        <p:nvPicPr>
          <p:cNvPr id="8" name="Picture 7" descr="IMG_20170320_1215063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3068960"/>
            <a:ext cx="3803915" cy="2852936"/>
          </a:xfrm>
          <a:prstGeom prst="rect">
            <a:avLst/>
          </a:prstGeom>
        </p:spPr>
      </p:pic>
      <p:pic>
        <p:nvPicPr>
          <p:cNvPr id="9" name="Picture 8" descr="IMG_20170320_121449113_HD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80112" y="4221088"/>
            <a:ext cx="3275856" cy="24568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>Sailing across the sea. Back to Fangs &amp; Fins .. And family!</a:t>
            </a:r>
            <a:endParaRPr lang="en-GB" dirty="0"/>
          </a:p>
        </p:txBody>
      </p:sp>
      <p:pic>
        <p:nvPicPr>
          <p:cNvPr id="6" name="Content Placeholder 5" descr="IMG_20170320_192022925_HD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340768"/>
            <a:ext cx="3380747" cy="2535560"/>
          </a:xfrm>
        </p:spPr>
      </p:pic>
      <p:pic>
        <p:nvPicPr>
          <p:cNvPr id="7" name="Picture 6" descr="IMG_20170320_192031771_HD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5776" y="2276872"/>
            <a:ext cx="3672408" cy="2754306"/>
          </a:xfrm>
          <a:prstGeom prst="rect">
            <a:avLst/>
          </a:prstGeom>
        </p:spPr>
      </p:pic>
      <p:pic>
        <p:nvPicPr>
          <p:cNvPr id="8" name="Picture 7" descr="IMG_20170320_1922512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52120" y="2924944"/>
            <a:ext cx="2679762" cy="3573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 smtClean="0"/>
              <a:t>Sailing from Hull UK to </a:t>
            </a:r>
            <a:br>
              <a:rPr lang="en-GB" dirty="0" smtClean="0"/>
            </a:br>
            <a:r>
              <a:rPr lang="en-GB" dirty="0" err="1" smtClean="0"/>
              <a:t>Europort</a:t>
            </a:r>
            <a:r>
              <a:rPr lang="en-GB" dirty="0" smtClean="0"/>
              <a:t>, Rotterdam, Holland.</a:t>
            </a:r>
            <a:endParaRPr lang="en-GB" dirty="0"/>
          </a:p>
        </p:txBody>
      </p:sp>
      <p:pic>
        <p:nvPicPr>
          <p:cNvPr id="4" name="Content Placeholder 3" descr="IMG_20170316_1603205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 smtClean="0"/>
              <a:t>1</a:t>
            </a:r>
            <a:r>
              <a:rPr lang="en-GB" baseline="30000" dirty="0" smtClean="0"/>
              <a:t>st</a:t>
            </a:r>
            <a:r>
              <a:rPr lang="en-GB" dirty="0" smtClean="0"/>
              <a:t> stop en-route.</a:t>
            </a:r>
            <a:br>
              <a:rPr lang="en-GB" dirty="0" smtClean="0"/>
            </a:br>
            <a:r>
              <a:rPr lang="en-GB" dirty="0" smtClean="0"/>
              <a:t> </a:t>
            </a:r>
            <a:r>
              <a:rPr lang="en-GB" dirty="0" err="1" smtClean="0"/>
              <a:t>Utaka</a:t>
            </a:r>
            <a:r>
              <a:rPr lang="en-GB" dirty="0" smtClean="0"/>
              <a:t>, Amersfoort, Holland</a:t>
            </a:r>
            <a:endParaRPr lang="en-GB" dirty="0"/>
          </a:p>
        </p:txBody>
      </p:sp>
      <p:pic>
        <p:nvPicPr>
          <p:cNvPr id="4" name="Content Placeholder 3" descr="IMG_20170317_09055606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South American stuff in the </a:t>
            </a:r>
            <a:r>
              <a:rPr lang="en-GB" dirty="0" err="1" smtClean="0"/>
              <a:t>cellers</a:t>
            </a:r>
            <a:r>
              <a:rPr lang="en-GB" dirty="0" smtClean="0"/>
              <a:t>.</a:t>
            </a:r>
            <a:endParaRPr lang="en-GB" dirty="0"/>
          </a:p>
        </p:txBody>
      </p:sp>
      <p:pic>
        <p:nvPicPr>
          <p:cNvPr id="4" name="Content Placeholder 3" descr="IMG_20170317_09214277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2348880"/>
            <a:ext cx="4460313" cy="3345235"/>
          </a:xfrm>
        </p:spPr>
      </p:pic>
      <p:pic>
        <p:nvPicPr>
          <p:cNvPr id="5" name="Picture 4" descr="IMG_20170317_0924047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2348880"/>
            <a:ext cx="3899925" cy="33123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They really love </a:t>
            </a:r>
            <a:r>
              <a:rPr lang="en-GB" dirty="0" err="1" smtClean="0"/>
              <a:t>Repashy</a:t>
            </a:r>
            <a:r>
              <a:rPr lang="en-GB" dirty="0" smtClean="0"/>
              <a:t> I guess!</a:t>
            </a:r>
            <a:endParaRPr lang="en-GB" dirty="0"/>
          </a:p>
        </p:txBody>
      </p:sp>
      <p:pic>
        <p:nvPicPr>
          <p:cNvPr id="4" name="Content Placeholder 3" descr="IMG_20170317_0953344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484785"/>
            <a:ext cx="6453088" cy="48398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 err="1" smtClean="0"/>
              <a:t>Velhuis</a:t>
            </a:r>
            <a:r>
              <a:rPr lang="en-GB" dirty="0" smtClean="0"/>
              <a:t> </a:t>
            </a:r>
            <a:r>
              <a:rPr lang="en-GB" dirty="0" smtClean="0"/>
              <a:t>Aquaria.</a:t>
            </a:r>
            <a:br>
              <a:rPr lang="en-GB" dirty="0" smtClean="0"/>
            </a:br>
            <a:r>
              <a:rPr lang="en-GB" dirty="0" smtClean="0"/>
              <a:t>Holland.</a:t>
            </a:r>
            <a:endParaRPr lang="en-GB" dirty="0"/>
          </a:p>
        </p:txBody>
      </p:sp>
      <p:pic>
        <p:nvPicPr>
          <p:cNvPr id="4" name="Content Placeholder 3" descr="IMG_20170317_114732316_HD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2636912"/>
            <a:ext cx="3953413" cy="2965060"/>
          </a:xfrm>
        </p:spPr>
      </p:pic>
      <p:pic>
        <p:nvPicPr>
          <p:cNvPr id="5" name="Picture 4" descr="IMG_20170317_114736134_HD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7" y="2636912"/>
            <a:ext cx="4536504" cy="2952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en-GB" dirty="0" smtClean="0"/>
              <a:t>A room full of planted tanks</a:t>
            </a:r>
            <a:endParaRPr lang="en-GB" dirty="0"/>
          </a:p>
        </p:txBody>
      </p:sp>
      <p:pic>
        <p:nvPicPr>
          <p:cNvPr id="9" name="Content Placeholder 8" descr="IMG_20170317_115001846_HD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2" y="1628800"/>
            <a:ext cx="5996484" cy="44973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Content Placeholder 5" descr="IMG_20170317_115104747_HD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29977"/>
            <a:ext cx="8229600" cy="3599808"/>
          </a:xfrm>
        </p:spPr>
      </p:pic>
      <p:pic>
        <p:nvPicPr>
          <p:cNvPr id="7" name="Picture 6" descr="IMG_20170317_1151224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404664"/>
            <a:ext cx="4349272" cy="2812243"/>
          </a:xfrm>
          <a:prstGeom prst="rect">
            <a:avLst/>
          </a:prstGeom>
        </p:spPr>
      </p:pic>
      <p:pic>
        <p:nvPicPr>
          <p:cNvPr id="8" name="Picture 7" descr="IMG_20170317_115237543_HD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52120" y="332656"/>
            <a:ext cx="3131758" cy="31411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Just a bit of bogwood.</a:t>
            </a:r>
            <a:endParaRPr lang="en-GB" dirty="0"/>
          </a:p>
        </p:txBody>
      </p:sp>
      <p:pic>
        <p:nvPicPr>
          <p:cNvPr id="4" name="Content Placeholder 3" descr="IMG_20170317_1209593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2204864"/>
            <a:ext cx="4248472" cy="3186354"/>
          </a:xfrm>
        </p:spPr>
      </p:pic>
      <p:pic>
        <p:nvPicPr>
          <p:cNvPr id="5" name="Picture 4" descr="IMG_20170317_131226532_HD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2204864"/>
            <a:ext cx="4283968" cy="32129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29</TotalTime>
  <Words>117</Words>
  <Application>Microsoft Office PowerPoint</Application>
  <PresentationFormat>On-screen Show (4:3)</PresentationFormat>
  <Paragraphs>14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Flow</vt:lpstr>
      <vt:lpstr>West African Cichlid Convention 2017, Dulmen Germany.</vt:lpstr>
      <vt:lpstr>Sailing from Hull UK to  Europort, Rotterdam, Holland.</vt:lpstr>
      <vt:lpstr>1st stop en-route.  Utaka, Amersfoort, Holland</vt:lpstr>
      <vt:lpstr>South American stuff in the cellers.</vt:lpstr>
      <vt:lpstr>They really love Repashy I guess!</vt:lpstr>
      <vt:lpstr>Velhuis Aquaria. Holland.</vt:lpstr>
      <vt:lpstr>A room full of planted tanks</vt:lpstr>
      <vt:lpstr>Slide 8</vt:lpstr>
      <vt:lpstr>Just a bit of bogwood.</vt:lpstr>
      <vt:lpstr>One of the most eccentric aquariums I have seen ... But great!</vt:lpstr>
      <vt:lpstr>I even tried to get myself a job out there</vt:lpstr>
      <vt:lpstr>Supposed to be the biggest pet shop in the world. It is certainly massive!</vt:lpstr>
      <vt:lpstr>Rows and rows of fish, corals and terrestrial Inverts</vt:lpstr>
      <vt:lpstr>More Reptiles than anyone could cope with</vt:lpstr>
      <vt:lpstr>Sailing across the sea. Back to Fangs &amp; Fins .. And family!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West African Cichlid Convention 2017, Dulmen Germany.</dc:title>
  <dc:creator>User</dc:creator>
  <cp:lastModifiedBy>User</cp:lastModifiedBy>
  <cp:revision>3</cp:revision>
  <dcterms:created xsi:type="dcterms:W3CDTF">2017-03-27T12:36:00Z</dcterms:created>
  <dcterms:modified xsi:type="dcterms:W3CDTF">2017-03-27T13:05:03Z</dcterms:modified>
</cp:coreProperties>
</file>